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104" y="-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1613499828_36-p-fon-dlya-slaidov-prezentatsii-skachat-besp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7240"/>
            <a:ext cx="10500320" cy="7875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95128" y="692696"/>
            <a:ext cx="7848872" cy="352839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«Применение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векторно-графического редактора на уроках 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технологии»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851920" y="3861048"/>
            <a:ext cx="6400800" cy="1752600"/>
          </a:xfrm>
        </p:spPr>
        <p:txBody>
          <a:bodyPr/>
          <a:lstStyle/>
          <a:p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учитель технологии Гусев А.В.</a:t>
            </a:r>
            <a:b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МКОУ </a:t>
            </a:r>
            <a:r>
              <a:rPr lang="ru-RU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Тинская</a:t>
            </a:r>
            <a:r>
              <a:rPr 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ООШ</a:t>
            </a:r>
            <a:endParaRPr lang="ru-RU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Picture 2" descr="C:\Users\user\Desktop\1613499828_36-p-fon-dlya-slaidov-prezentatsii-skachat-besp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7240"/>
            <a:ext cx="10500320" cy="7875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120" y="620688"/>
            <a:ext cx="7920880" cy="1728192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1" dirty="0" smtClean="0"/>
              <a:t/>
            </a:r>
            <a:br>
              <a:rPr lang="ru-RU" sz="1800" b="1" dirty="0" smtClean="0"/>
            </a:br>
            <a:r>
              <a:rPr lang="ru-RU" sz="1800" b="1" dirty="0" smtClean="0"/>
              <a:t>                   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Концепция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предметной области «Технология»: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 предметной области «Технология» используется проектно-технологическая система практического обучения, которая представляет собой способы формирования практических (трудовых, конструкторских, технологических и пр.) компетенций у обучающихся.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i="1" dirty="0" smtClean="0"/>
              <a:t/>
            </a:r>
            <a:br>
              <a:rPr lang="ru-RU" sz="2000" i="1" dirty="0" smtClean="0"/>
            </a:br>
            <a:r>
              <a:rPr lang="ru-RU" sz="1800" b="1" dirty="0" smtClean="0"/>
              <a:t/>
            </a:r>
            <a:br>
              <a:rPr lang="ru-RU" sz="1800" b="1" dirty="0" smtClean="0"/>
            </a:br>
            <a:endParaRPr lang="ru-RU" sz="18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1916832"/>
            <a:ext cx="1944216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3059832" y="191683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48064" y="191683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164288" y="1916832"/>
            <a:ext cx="1872208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extBox 8"/>
          <p:cNvSpPr txBox="1"/>
          <p:nvPr/>
        </p:nvSpPr>
        <p:spPr>
          <a:xfrm>
            <a:off x="1043608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20072" y="19168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Урочная деятельность</a:t>
            </a:r>
          </a:p>
          <a:p>
            <a:pPr algn="ctr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31840" y="1916832"/>
            <a:ext cx="17281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36296" y="1916832"/>
            <a:ext cx="16561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Внеурочная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деятельность</a:t>
            </a:r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31640" y="3140968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1547664" y="314096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5-7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763688" y="3861048"/>
            <a:ext cx="100811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/>
          <p:cNvSpPr txBox="1"/>
          <p:nvPr/>
        </p:nvSpPr>
        <p:spPr>
          <a:xfrm>
            <a:off x="1835696" y="39330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2411760" y="3573016"/>
            <a:ext cx="0" cy="28803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2411760" y="270892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>
            <a:off x="4644008" y="270892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Прямоугольник 34"/>
          <p:cNvSpPr/>
          <p:nvPr/>
        </p:nvSpPr>
        <p:spPr>
          <a:xfrm>
            <a:off x="4067944" y="3140968"/>
            <a:ext cx="100811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TextBox 35"/>
          <p:cNvSpPr txBox="1"/>
          <p:nvPr/>
        </p:nvSpPr>
        <p:spPr>
          <a:xfrm>
            <a:off x="4211960" y="314096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2771800" y="2060848"/>
            <a:ext cx="4320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+</a:t>
            </a:r>
            <a:endParaRPr lang="ru-RU" sz="2800" dirty="0"/>
          </a:p>
        </p:txBody>
      </p:sp>
      <p:sp>
        <p:nvSpPr>
          <p:cNvPr id="40" name="TextBox 39"/>
          <p:cNvSpPr txBox="1"/>
          <p:nvPr/>
        </p:nvSpPr>
        <p:spPr>
          <a:xfrm>
            <a:off x="6876256" y="2060848"/>
            <a:ext cx="7200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sz="2800" dirty="0" smtClean="0"/>
              <a:t>+</a:t>
            </a:r>
            <a:endParaRPr lang="ru-RU" sz="28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5364088" y="3140968"/>
            <a:ext cx="2520280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TextBox 41"/>
          <p:cNvSpPr txBox="1"/>
          <p:nvPr/>
        </p:nvSpPr>
        <p:spPr>
          <a:xfrm>
            <a:off x="5868144" y="321297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8-9 класс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8316416" y="3140968"/>
            <a:ext cx="576064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6047656" y="4005064"/>
            <a:ext cx="2628800" cy="10081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TextBox 45"/>
          <p:cNvSpPr txBox="1"/>
          <p:nvPr/>
        </p:nvSpPr>
        <p:spPr>
          <a:xfrm>
            <a:off x="8172400" y="321297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724128" y="400506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«Введение в профессиональную деятельность»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Прямоугольник 47"/>
          <p:cNvSpPr/>
          <p:nvPr/>
        </p:nvSpPr>
        <p:spPr>
          <a:xfrm>
            <a:off x="6516216" y="5229200"/>
            <a:ext cx="648072" cy="5040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TextBox 48"/>
          <p:cNvSpPr txBox="1"/>
          <p:nvPr/>
        </p:nvSpPr>
        <p:spPr>
          <a:xfrm>
            <a:off x="6660232" y="5301208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1ч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0" name="Прямая соединительная линия 49"/>
          <p:cNvCxnSpPr/>
          <p:nvPr/>
        </p:nvCxnSpPr>
        <p:spPr>
          <a:xfrm>
            <a:off x="6516216" y="270892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6588224" y="3573016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660232" y="5013176"/>
            <a:ext cx="0" cy="216024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4" name="Прямая соединительная линия 53"/>
          <p:cNvCxnSpPr/>
          <p:nvPr/>
        </p:nvCxnSpPr>
        <p:spPr>
          <a:xfrm>
            <a:off x="8604448" y="2708920"/>
            <a:ext cx="0" cy="43204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5" name="Прямоугольник 54"/>
          <p:cNvSpPr/>
          <p:nvPr/>
        </p:nvSpPr>
        <p:spPr>
          <a:xfrm>
            <a:off x="1259632" y="4725144"/>
            <a:ext cx="3672408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6" name="TextBox 55"/>
          <p:cNvSpPr txBox="1"/>
          <p:nvPr/>
        </p:nvSpPr>
        <p:spPr>
          <a:xfrm>
            <a:off x="1259632" y="4653136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Проектно-технологическая деятельность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4644008" y="3573016"/>
            <a:ext cx="0" cy="1152128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1613499828_36-p-fon-dlya-slaidov-prezentatsii-skachat-besp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7240"/>
            <a:ext cx="10500320" cy="7875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63688" y="332656"/>
            <a:ext cx="7128792" cy="936104"/>
          </a:xfrm>
        </p:spPr>
        <p:txBody>
          <a:bodyPr>
            <a:normAutofit fontScale="90000"/>
          </a:bodyPr>
          <a:lstStyle/>
          <a:p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Векторная графика — это изображения,  созданные при помощи геометрических фигур и  математических формул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87624" y="1052736"/>
            <a:ext cx="4392488" cy="4824536"/>
          </a:xfrm>
        </p:spPr>
        <p:txBody>
          <a:bodyPr>
            <a:normAutofit/>
          </a:bodyPr>
          <a:lstStyle/>
          <a:p>
            <a:pPr>
              <a:buNone/>
            </a:pPr>
            <a:endParaRPr lang="ru-RU" sz="1200" dirty="0" smtClean="0"/>
          </a:p>
          <a:p>
            <a:pPr>
              <a:buNone/>
            </a:pPr>
            <a:r>
              <a:rPr lang="ru-RU" sz="16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У векторной графики много достоинств: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-экономна в плане дискового пространства, необходимых для хранения изображения (само изображение не сохраняется, а сохраняется только некоторые основные данные, используя которые программа каждый раз воссоздает изображение заново);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-объекты легко трансформируются и модифицируются, не оказывая влияния на качества изображения;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-размер файла не зависит от количества описании цветовых характеристик;</a:t>
            </a:r>
          </a:p>
          <a:p>
            <a:r>
              <a:rPr lang="ru-RU" sz="16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-искривление, поворот, масштабирование могут быть приведены к элементарным преобразованиям.</a:t>
            </a:r>
          </a:p>
          <a:p>
            <a:endParaRPr lang="ru-R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3212976"/>
            <a:ext cx="2472763" cy="266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Users\user\Desktop\20210506_204752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1124744"/>
            <a:ext cx="3596818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user\Desktop\фото изделия\рам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212976"/>
            <a:ext cx="4824536" cy="3349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2" name="Picture 4" descr="C:\Users\user\Desktop\фото изделия\ключниц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44208" y="332656"/>
            <a:ext cx="2592288" cy="43485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490066"/>
          </a:xfrm>
        </p:spPr>
        <p:txBody>
          <a:bodyPr>
            <a:normAutofit/>
          </a:bodyPr>
          <a:lstStyle/>
          <a:p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Работы учащихся 2020-2021 </a:t>
            </a:r>
            <a:r>
              <a:rPr lang="ru-RU" sz="2000" i="1" dirty="0" err="1" smtClean="0">
                <a:latin typeface="Times New Roman" pitchFamily="18" charset="0"/>
                <a:cs typeface="Times New Roman" pitchFamily="18" charset="0"/>
              </a:rPr>
              <a:t>уч.г</a:t>
            </a:r>
            <a:endParaRPr lang="ru-RU" sz="20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user\Desktop\фото изделия\шкатулк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59632" y="548680"/>
            <a:ext cx="3997377" cy="2544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C:\Users\user\Desktop\фото изделия\ваза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040" y="4221088"/>
            <a:ext cx="2353687" cy="24208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1613499828_36-p-fon-dlya-slaidov-prezentatsii-skachat-besp-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017240"/>
            <a:ext cx="10500320" cy="787524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332656"/>
            <a:ext cx="8229600" cy="1143000"/>
          </a:xfrm>
        </p:spPr>
        <p:txBody>
          <a:bodyPr>
            <a:normAutofit/>
          </a:bodyPr>
          <a:lstStyle/>
          <a:p>
            <a:r>
              <a:rPr lang="ru-RU" sz="5400" i="1" dirty="0" smtClean="0">
                <a:latin typeface="Times New Roman" pitchFamily="18" charset="0"/>
                <a:cs typeface="Times New Roman" pitchFamily="18" charset="0"/>
              </a:rPr>
              <a:t>Практическая работа</a:t>
            </a:r>
            <a:endParaRPr lang="ru-RU" sz="54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C:\Users\user\Downloads\a_i1-1.png"/>
          <p:cNvPicPr/>
          <p:nvPr/>
        </p:nvPicPr>
        <p:blipFill>
          <a:blip r:embed="rId3" cstate="print"/>
          <a:srcRect l="5265" r="5265"/>
          <a:stretch>
            <a:fillRect/>
          </a:stretch>
        </p:blipFill>
        <p:spPr bwMode="auto">
          <a:xfrm>
            <a:off x="2771800" y="1268760"/>
            <a:ext cx="4104455" cy="48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</TotalTime>
  <Words>122</Words>
  <Application>Microsoft Office PowerPoint</Application>
  <PresentationFormat>Экран (4:3)</PresentationFormat>
  <Paragraphs>28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 «Применение  векторно-графического редактора на уроках  технологии»  </vt:lpstr>
      <vt:lpstr>                     Концепция предметной области «Технология»:  В предметной области «Технология» используется проектно-технологическая система практического обучения, которая представляет собой способы формирования практических (трудовых, конструкторских, технологических и пр.) компетенций у обучающихся.   </vt:lpstr>
      <vt:lpstr>Векторная графика — это изображения,  созданные при помощи геометрических фигур и  математических формул</vt:lpstr>
      <vt:lpstr>Работы учащихся 2020-2021 уч.г</vt:lpstr>
      <vt:lpstr>Практическая работа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«Применение  векторно-графического редактора на уроках  технологии»  </dc:title>
  <dc:creator>user</dc:creator>
  <cp:lastModifiedBy>user</cp:lastModifiedBy>
  <cp:revision>9</cp:revision>
  <dcterms:created xsi:type="dcterms:W3CDTF">2021-05-16T02:07:03Z</dcterms:created>
  <dcterms:modified xsi:type="dcterms:W3CDTF">2021-05-16T06:23:15Z</dcterms:modified>
</cp:coreProperties>
</file>